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30600650" cy="43200638"/>
  <p:notesSz cx="6858000" cy="9144000"/>
  <p:defaultTextStyle>
    <a:defPPr>
      <a:defRPr lang="pt-BR"/>
    </a:defPPr>
    <a:lvl1pPr marL="0" algn="l" defTabSz="3542386" rtl="0" eaLnBrk="1" latinLnBrk="0" hangingPunct="1">
      <a:defRPr sz="6973" kern="1200">
        <a:solidFill>
          <a:schemeClr val="tx1"/>
        </a:solidFill>
        <a:latin typeface="+mn-lt"/>
        <a:ea typeface="+mn-ea"/>
        <a:cs typeface="+mn-cs"/>
      </a:defRPr>
    </a:lvl1pPr>
    <a:lvl2pPr marL="1771193" algn="l" defTabSz="3542386" rtl="0" eaLnBrk="1" latinLnBrk="0" hangingPunct="1">
      <a:defRPr sz="6973" kern="1200">
        <a:solidFill>
          <a:schemeClr val="tx1"/>
        </a:solidFill>
        <a:latin typeface="+mn-lt"/>
        <a:ea typeface="+mn-ea"/>
        <a:cs typeface="+mn-cs"/>
      </a:defRPr>
    </a:lvl2pPr>
    <a:lvl3pPr marL="3542386" algn="l" defTabSz="3542386" rtl="0" eaLnBrk="1" latinLnBrk="0" hangingPunct="1">
      <a:defRPr sz="6973" kern="1200">
        <a:solidFill>
          <a:schemeClr val="tx1"/>
        </a:solidFill>
        <a:latin typeface="+mn-lt"/>
        <a:ea typeface="+mn-ea"/>
        <a:cs typeface="+mn-cs"/>
      </a:defRPr>
    </a:lvl3pPr>
    <a:lvl4pPr marL="5313578" algn="l" defTabSz="3542386" rtl="0" eaLnBrk="1" latinLnBrk="0" hangingPunct="1">
      <a:defRPr sz="6973" kern="1200">
        <a:solidFill>
          <a:schemeClr val="tx1"/>
        </a:solidFill>
        <a:latin typeface="+mn-lt"/>
        <a:ea typeface="+mn-ea"/>
        <a:cs typeface="+mn-cs"/>
      </a:defRPr>
    </a:lvl4pPr>
    <a:lvl5pPr marL="7084771" algn="l" defTabSz="3542386" rtl="0" eaLnBrk="1" latinLnBrk="0" hangingPunct="1">
      <a:defRPr sz="6973" kern="1200">
        <a:solidFill>
          <a:schemeClr val="tx1"/>
        </a:solidFill>
        <a:latin typeface="+mn-lt"/>
        <a:ea typeface="+mn-ea"/>
        <a:cs typeface="+mn-cs"/>
      </a:defRPr>
    </a:lvl5pPr>
    <a:lvl6pPr marL="8855964" algn="l" defTabSz="3542386" rtl="0" eaLnBrk="1" latinLnBrk="0" hangingPunct="1">
      <a:defRPr sz="6973" kern="1200">
        <a:solidFill>
          <a:schemeClr val="tx1"/>
        </a:solidFill>
        <a:latin typeface="+mn-lt"/>
        <a:ea typeface="+mn-ea"/>
        <a:cs typeface="+mn-cs"/>
      </a:defRPr>
    </a:lvl6pPr>
    <a:lvl7pPr marL="10627157" algn="l" defTabSz="3542386" rtl="0" eaLnBrk="1" latinLnBrk="0" hangingPunct="1">
      <a:defRPr sz="6973" kern="1200">
        <a:solidFill>
          <a:schemeClr val="tx1"/>
        </a:solidFill>
        <a:latin typeface="+mn-lt"/>
        <a:ea typeface="+mn-ea"/>
        <a:cs typeface="+mn-cs"/>
      </a:defRPr>
    </a:lvl7pPr>
    <a:lvl8pPr marL="12398350" algn="l" defTabSz="3542386" rtl="0" eaLnBrk="1" latinLnBrk="0" hangingPunct="1">
      <a:defRPr sz="6973" kern="1200">
        <a:solidFill>
          <a:schemeClr val="tx1"/>
        </a:solidFill>
        <a:latin typeface="+mn-lt"/>
        <a:ea typeface="+mn-ea"/>
        <a:cs typeface="+mn-cs"/>
      </a:defRPr>
    </a:lvl8pPr>
    <a:lvl9pPr marL="14169542" algn="l" defTabSz="3542386" rtl="0" eaLnBrk="1" latinLnBrk="0" hangingPunct="1">
      <a:defRPr sz="6973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" d="100"/>
          <a:sy n="10" d="100"/>
        </p:scale>
        <p:origin x="2890" y="4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505F1-222C-41A9-A938-D42AE0F826D8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335213" y="1143000"/>
            <a:ext cx="2187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DEA6D-E33A-476A-A909-0B31904E7F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6984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42386" rtl="0" eaLnBrk="1" latinLnBrk="0" hangingPunct="1">
      <a:defRPr sz="4649" kern="1200">
        <a:solidFill>
          <a:schemeClr val="tx1"/>
        </a:solidFill>
        <a:latin typeface="+mn-lt"/>
        <a:ea typeface="+mn-ea"/>
        <a:cs typeface="+mn-cs"/>
      </a:defRPr>
    </a:lvl1pPr>
    <a:lvl2pPr marL="1771193" algn="l" defTabSz="3542386" rtl="0" eaLnBrk="1" latinLnBrk="0" hangingPunct="1">
      <a:defRPr sz="4649" kern="1200">
        <a:solidFill>
          <a:schemeClr val="tx1"/>
        </a:solidFill>
        <a:latin typeface="+mn-lt"/>
        <a:ea typeface="+mn-ea"/>
        <a:cs typeface="+mn-cs"/>
      </a:defRPr>
    </a:lvl2pPr>
    <a:lvl3pPr marL="3542386" algn="l" defTabSz="3542386" rtl="0" eaLnBrk="1" latinLnBrk="0" hangingPunct="1">
      <a:defRPr sz="4649" kern="1200">
        <a:solidFill>
          <a:schemeClr val="tx1"/>
        </a:solidFill>
        <a:latin typeface="+mn-lt"/>
        <a:ea typeface="+mn-ea"/>
        <a:cs typeface="+mn-cs"/>
      </a:defRPr>
    </a:lvl3pPr>
    <a:lvl4pPr marL="5313578" algn="l" defTabSz="3542386" rtl="0" eaLnBrk="1" latinLnBrk="0" hangingPunct="1">
      <a:defRPr sz="4649" kern="1200">
        <a:solidFill>
          <a:schemeClr val="tx1"/>
        </a:solidFill>
        <a:latin typeface="+mn-lt"/>
        <a:ea typeface="+mn-ea"/>
        <a:cs typeface="+mn-cs"/>
      </a:defRPr>
    </a:lvl4pPr>
    <a:lvl5pPr marL="7084771" algn="l" defTabSz="3542386" rtl="0" eaLnBrk="1" latinLnBrk="0" hangingPunct="1">
      <a:defRPr sz="4649" kern="1200">
        <a:solidFill>
          <a:schemeClr val="tx1"/>
        </a:solidFill>
        <a:latin typeface="+mn-lt"/>
        <a:ea typeface="+mn-ea"/>
        <a:cs typeface="+mn-cs"/>
      </a:defRPr>
    </a:lvl5pPr>
    <a:lvl6pPr marL="8855964" algn="l" defTabSz="3542386" rtl="0" eaLnBrk="1" latinLnBrk="0" hangingPunct="1">
      <a:defRPr sz="4649" kern="1200">
        <a:solidFill>
          <a:schemeClr val="tx1"/>
        </a:solidFill>
        <a:latin typeface="+mn-lt"/>
        <a:ea typeface="+mn-ea"/>
        <a:cs typeface="+mn-cs"/>
      </a:defRPr>
    </a:lvl6pPr>
    <a:lvl7pPr marL="10627157" algn="l" defTabSz="3542386" rtl="0" eaLnBrk="1" latinLnBrk="0" hangingPunct="1">
      <a:defRPr sz="4649" kern="1200">
        <a:solidFill>
          <a:schemeClr val="tx1"/>
        </a:solidFill>
        <a:latin typeface="+mn-lt"/>
        <a:ea typeface="+mn-ea"/>
        <a:cs typeface="+mn-cs"/>
      </a:defRPr>
    </a:lvl7pPr>
    <a:lvl8pPr marL="12398350" algn="l" defTabSz="3542386" rtl="0" eaLnBrk="1" latinLnBrk="0" hangingPunct="1">
      <a:defRPr sz="4649" kern="1200">
        <a:solidFill>
          <a:schemeClr val="tx1"/>
        </a:solidFill>
        <a:latin typeface="+mn-lt"/>
        <a:ea typeface="+mn-ea"/>
        <a:cs typeface="+mn-cs"/>
      </a:defRPr>
    </a:lvl8pPr>
    <a:lvl9pPr marL="14169542" algn="l" defTabSz="3542386" rtl="0" eaLnBrk="1" latinLnBrk="0" hangingPunct="1">
      <a:defRPr sz="464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7070108"/>
            <a:ext cx="26010553" cy="15040222"/>
          </a:xfrm>
        </p:spPr>
        <p:txBody>
          <a:bodyPr anchor="b"/>
          <a:lstStyle>
            <a:lvl1pPr algn="ctr">
              <a:defRPr sz="2007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22690338"/>
            <a:ext cx="22950488" cy="10430151"/>
          </a:xfrm>
        </p:spPr>
        <p:txBody>
          <a:bodyPr/>
          <a:lstStyle>
            <a:lvl1pPr marL="0" indent="0" algn="ctr">
              <a:buNone/>
              <a:defRPr sz="8032"/>
            </a:lvl1pPr>
            <a:lvl2pPr marL="1530020" indent="0" algn="ctr">
              <a:buNone/>
              <a:defRPr sz="6693"/>
            </a:lvl2pPr>
            <a:lvl3pPr marL="3060040" indent="0" algn="ctr">
              <a:buNone/>
              <a:defRPr sz="6024"/>
            </a:lvl3pPr>
            <a:lvl4pPr marL="4590059" indent="0" algn="ctr">
              <a:buNone/>
              <a:defRPr sz="5354"/>
            </a:lvl4pPr>
            <a:lvl5pPr marL="6120079" indent="0" algn="ctr">
              <a:buNone/>
              <a:defRPr sz="5354"/>
            </a:lvl5pPr>
            <a:lvl6pPr marL="7650099" indent="0" algn="ctr">
              <a:buNone/>
              <a:defRPr sz="5354"/>
            </a:lvl6pPr>
            <a:lvl7pPr marL="9180119" indent="0" algn="ctr">
              <a:buNone/>
              <a:defRPr sz="5354"/>
            </a:lvl7pPr>
            <a:lvl8pPr marL="10710139" indent="0" algn="ctr">
              <a:buNone/>
              <a:defRPr sz="5354"/>
            </a:lvl8pPr>
            <a:lvl9pPr marL="12240158" indent="0" algn="ctr">
              <a:buNone/>
              <a:defRPr sz="5354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6FDB-5ACE-4D6E-8AA4-04BE35903BA3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CB0C-DBA2-49ED-AC32-638161651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177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6FDB-5ACE-4D6E-8AA4-04BE35903BA3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CB0C-DBA2-49ED-AC32-638161651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692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10770172"/>
            <a:ext cx="26393061" cy="17970262"/>
          </a:xfrm>
        </p:spPr>
        <p:txBody>
          <a:bodyPr anchor="b"/>
          <a:lstStyle>
            <a:lvl1pPr>
              <a:defRPr sz="2007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28910440"/>
            <a:ext cx="26393061" cy="9450136"/>
          </a:xfrm>
        </p:spPr>
        <p:txBody>
          <a:bodyPr/>
          <a:lstStyle>
            <a:lvl1pPr marL="0" indent="0">
              <a:buNone/>
              <a:defRPr sz="8032">
                <a:solidFill>
                  <a:schemeClr val="tx1"/>
                </a:solidFill>
              </a:defRPr>
            </a:lvl1pPr>
            <a:lvl2pPr marL="1530020" indent="0">
              <a:buNone/>
              <a:defRPr sz="6693">
                <a:solidFill>
                  <a:schemeClr val="tx1">
                    <a:tint val="75000"/>
                  </a:schemeClr>
                </a:solidFill>
              </a:defRPr>
            </a:lvl2pPr>
            <a:lvl3pPr marL="3060040" indent="0">
              <a:buNone/>
              <a:defRPr sz="6024">
                <a:solidFill>
                  <a:schemeClr val="tx1">
                    <a:tint val="75000"/>
                  </a:schemeClr>
                </a:solidFill>
              </a:defRPr>
            </a:lvl3pPr>
            <a:lvl4pPr marL="459005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4pPr>
            <a:lvl5pPr marL="612007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5pPr>
            <a:lvl6pPr marL="765009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6pPr>
            <a:lvl7pPr marL="918011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7pPr>
            <a:lvl8pPr marL="1071013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8pPr>
            <a:lvl9pPr marL="12240158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6FDB-5ACE-4D6E-8AA4-04BE35903BA3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CB0C-DBA2-49ED-AC32-638161651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3651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11500170"/>
            <a:ext cx="13005276" cy="2741040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11500170"/>
            <a:ext cx="13005276" cy="2741040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6FDB-5ACE-4D6E-8AA4-04BE35903BA3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CB0C-DBA2-49ED-AC32-638161651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166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300044"/>
            <a:ext cx="26393061" cy="835012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10590160"/>
            <a:ext cx="12945507" cy="5190073"/>
          </a:xfrm>
        </p:spPr>
        <p:txBody>
          <a:bodyPr anchor="b"/>
          <a:lstStyle>
            <a:lvl1pPr marL="0" indent="0">
              <a:buNone/>
              <a:defRPr sz="8032" b="1"/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15780233"/>
            <a:ext cx="12945507" cy="23210346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10590160"/>
            <a:ext cx="13009262" cy="5190073"/>
          </a:xfrm>
        </p:spPr>
        <p:txBody>
          <a:bodyPr anchor="b"/>
          <a:lstStyle>
            <a:lvl1pPr marL="0" indent="0">
              <a:buNone/>
              <a:defRPr sz="8032" b="1"/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15780233"/>
            <a:ext cx="13009262" cy="23210346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6FDB-5ACE-4D6E-8AA4-04BE35903BA3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CB0C-DBA2-49ED-AC32-638161651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9680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6FDB-5ACE-4D6E-8AA4-04BE35903BA3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CB0C-DBA2-49ED-AC32-638161651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046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6FDB-5ACE-4D6E-8AA4-04BE35903BA3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CB0C-DBA2-49ED-AC32-638161651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827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880042"/>
            <a:ext cx="9869506" cy="10080149"/>
          </a:xfrm>
        </p:spPr>
        <p:txBody>
          <a:bodyPr anchor="b"/>
          <a:lstStyle>
            <a:lvl1pPr>
              <a:defRPr sz="1070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6220102"/>
            <a:ext cx="15491579" cy="30700453"/>
          </a:xfrm>
        </p:spPr>
        <p:txBody>
          <a:bodyPr/>
          <a:lstStyle>
            <a:lvl1pPr>
              <a:defRPr sz="10709"/>
            </a:lvl1pPr>
            <a:lvl2pPr>
              <a:defRPr sz="9370"/>
            </a:lvl2pPr>
            <a:lvl3pPr>
              <a:defRPr sz="8032"/>
            </a:lvl3pPr>
            <a:lvl4pPr>
              <a:defRPr sz="6693"/>
            </a:lvl4pPr>
            <a:lvl5pPr>
              <a:defRPr sz="6693"/>
            </a:lvl5pPr>
            <a:lvl6pPr>
              <a:defRPr sz="6693"/>
            </a:lvl6pPr>
            <a:lvl7pPr>
              <a:defRPr sz="6693"/>
            </a:lvl7pPr>
            <a:lvl8pPr>
              <a:defRPr sz="6693"/>
            </a:lvl8pPr>
            <a:lvl9pPr>
              <a:defRPr sz="6693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12960191"/>
            <a:ext cx="9869506" cy="24010358"/>
          </a:xfrm>
        </p:spPr>
        <p:txBody>
          <a:bodyPr/>
          <a:lstStyle>
            <a:lvl1pPr marL="0" indent="0">
              <a:buNone/>
              <a:defRPr sz="5354"/>
            </a:lvl1pPr>
            <a:lvl2pPr marL="1530020" indent="0">
              <a:buNone/>
              <a:defRPr sz="4685"/>
            </a:lvl2pPr>
            <a:lvl3pPr marL="3060040" indent="0">
              <a:buNone/>
              <a:defRPr sz="4016"/>
            </a:lvl3pPr>
            <a:lvl4pPr marL="4590059" indent="0">
              <a:buNone/>
              <a:defRPr sz="3347"/>
            </a:lvl4pPr>
            <a:lvl5pPr marL="6120079" indent="0">
              <a:buNone/>
              <a:defRPr sz="3347"/>
            </a:lvl5pPr>
            <a:lvl6pPr marL="7650099" indent="0">
              <a:buNone/>
              <a:defRPr sz="3347"/>
            </a:lvl6pPr>
            <a:lvl7pPr marL="9180119" indent="0">
              <a:buNone/>
              <a:defRPr sz="3347"/>
            </a:lvl7pPr>
            <a:lvl8pPr marL="10710139" indent="0">
              <a:buNone/>
              <a:defRPr sz="3347"/>
            </a:lvl8pPr>
            <a:lvl9pPr marL="12240158" indent="0">
              <a:buNone/>
              <a:defRPr sz="334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6FDB-5ACE-4D6E-8AA4-04BE35903BA3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CB0C-DBA2-49ED-AC32-638161651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4180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880042"/>
            <a:ext cx="9869506" cy="10080149"/>
          </a:xfrm>
        </p:spPr>
        <p:txBody>
          <a:bodyPr anchor="b"/>
          <a:lstStyle>
            <a:lvl1pPr>
              <a:defRPr sz="1070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6220102"/>
            <a:ext cx="15491579" cy="30700453"/>
          </a:xfrm>
        </p:spPr>
        <p:txBody>
          <a:bodyPr anchor="t"/>
          <a:lstStyle>
            <a:lvl1pPr marL="0" indent="0">
              <a:buNone/>
              <a:defRPr sz="10709"/>
            </a:lvl1pPr>
            <a:lvl2pPr marL="1530020" indent="0">
              <a:buNone/>
              <a:defRPr sz="9370"/>
            </a:lvl2pPr>
            <a:lvl3pPr marL="3060040" indent="0">
              <a:buNone/>
              <a:defRPr sz="8032"/>
            </a:lvl3pPr>
            <a:lvl4pPr marL="4590059" indent="0">
              <a:buNone/>
              <a:defRPr sz="6693"/>
            </a:lvl4pPr>
            <a:lvl5pPr marL="6120079" indent="0">
              <a:buNone/>
              <a:defRPr sz="6693"/>
            </a:lvl5pPr>
            <a:lvl6pPr marL="7650099" indent="0">
              <a:buNone/>
              <a:defRPr sz="6693"/>
            </a:lvl6pPr>
            <a:lvl7pPr marL="9180119" indent="0">
              <a:buNone/>
              <a:defRPr sz="6693"/>
            </a:lvl7pPr>
            <a:lvl8pPr marL="10710139" indent="0">
              <a:buNone/>
              <a:defRPr sz="6693"/>
            </a:lvl8pPr>
            <a:lvl9pPr marL="12240158" indent="0">
              <a:buNone/>
              <a:defRPr sz="6693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12960191"/>
            <a:ext cx="9869506" cy="24010358"/>
          </a:xfrm>
        </p:spPr>
        <p:txBody>
          <a:bodyPr/>
          <a:lstStyle>
            <a:lvl1pPr marL="0" indent="0">
              <a:buNone/>
              <a:defRPr sz="5354"/>
            </a:lvl1pPr>
            <a:lvl2pPr marL="1530020" indent="0">
              <a:buNone/>
              <a:defRPr sz="4685"/>
            </a:lvl2pPr>
            <a:lvl3pPr marL="3060040" indent="0">
              <a:buNone/>
              <a:defRPr sz="4016"/>
            </a:lvl3pPr>
            <a:lvl4pPr marL="4590059" indent="0">
              <a:buNone/>
              <a:defRPr sz="3347"/>
            </a:lvl4pPr>
            <a:lvl5pPr marL="6120079" indent="0">
              <a:buNone/>
              <a:defRPr sz="3347"/>
            </a:lvl5pPr>
            <a:lvl6pPr marL="7650099" indent="0">
              <a:buNone/>
              <a:defRPr sz="3347"/>
            </a:lvl6pPr>
            <a:lvl7pPr marL="9180119" indent="0">
              <a:buNone/>
              <a:defRPr sz="3347"/>
            </a:lvl7pPr>
            <a:lvl8pPr marL="10710139" indent="0">
              <a:buNone/>
              <a:defRPr sz="3347"/>
            </a:lvl8pPr>
            <a:lvl9pPr marL="12240158" indent="0">
              <a:buNone/>
              <a:defRPr sz="334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6FDB-5ACE-4D6E-8AA4-04BE35903BA3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CB0C-DBA2-49ED-AC32-638161651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7333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6FDB-5ACE-4D6E-8AA4-04BE35903BA3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CB0C-DBA2-49ED-AC32-638161651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3928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2300034"/>
            <a:ext cx="6598265" cy="366105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2300034"/>
            <a:ext cx="19412287" cy="36610544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6FDB-5ACE-4D6E-8AA4-04BE35903BA3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CB0C-DBA2-49ED-AC32-638161651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697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2300044"/>
            <a:ext cx="26393061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11500170"/>
            <a:ext cx="26393061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40040601"/>
            <a:ext cx="688514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C6FDB-5ACE-4D6E-8AA4-04BE35903BA3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40040601"/>
            <a:ext cx="1032771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40040601"/>
            <a:ext cx="688514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ECB0C-DBA2-49ED-AC32-6381616511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744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60040" rtl="0" eaLnBrk="1" latinLnBrk="0" hangingPunct="1">
        <a:lnSpc>
          <a:spcPct val="90000"/>
        </a:lnSpc>
        <a:spcBef>
          <a:spcPct val="0"/>
        </a:spcBef>
        <a:buNone/>
        <a:defRPr sz="14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5010" indent="-765010" algn="l" defTabSz="3060040" rtl="0" eaLnBrk="1" latinLnBrk="0" hangingPunct="1">
        <a:lnSpc>
          <a:spcPct val="90000"/>
        </a:lnSpc>
        <a:spcBef>
          <a:spcPts val="3347"/>
        </a:spcBef>
        <a:buFont typeface="Arial" panose="020B0604020202020204" pitchFamily="34" charset="0"/>
        <a:buChar char="•"/>
        <a:defRPr sz="9370" kern="1200">
          <a:solidFill>
            <a:schemeClr val="tx1"/>
          </a:solidFill>
          <a:latin typeface="+mn-lt"/>
          <a:ea typeface="+mn-ea"/>
          <a:cs typeface="+mn-cs"/>
        </a:defRPr>
      </a:lvl1pPr>
      <a:lvl2pPr marL="229503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8032" kern="1200">
          <a:solidFill>
            <a:schemeClr val="tx1"/>
          </a:solidFill>
          <a:latin typeface="+mn-lt"/>
          <a:ea typeface="+mn-ea"/>
          <a:cs typeface="+mn-cs"/>
        </a:defRPr>
      </a:lvl2pPr>
      <a:lvl3pPr marL="382505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693" kern="1200">
          <a:solidFill>
            <a:schemeClr val="tx1"/>
          </a:solidFill>
          <a:latin typeface="+mn-lt"/>
          <a:ea typeface="+mn-ea"/>
          <a:cs typeface="+mn-cs"/>
        </a:defRPr>
      </a:lvl3pPr>
      <a:lvl4pPr marL="535506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88508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841510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94512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147514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3005168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1pPr>
      <a:lvl2pPr marL="153002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2pPr>
      <a:lvl3pPr marL="306004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3pPr>
      <a:lvl4pPr marL="459005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12007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765009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18011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071013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2240158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66977" y="6463382"/>
            <a:ext cx="26393063" cy="2881556"/>
          </a:xfrm>
        </p:spPr>
        <p:txBody>
          <a:bodyPr>
            <a:normAutofit/>
          </a:bodyPr>
          <a:lstStyle/>
          <a:p>
            <a:pPr algn="ctr"/>
            <a:r>
              <a:rPr lang="pt-BR" sz="10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TÍTULO </a:t>
            </a:r>
            <a:r>
              <a:rPr lang="pt-BR" sz="10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pt-BR" sz="10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TRABALHO/TITLE</a:t>
            </a:r>
            <a:endParaRPr lang="pt-BR" sz="10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29800" y="9040138"/>
            <a:ext cx="27838816" cy="3920695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pt-BR" sz="6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Sobrenome¹; Nome Sobrenome²; </a:t>
            </a:r>
            <a:r>
              <a:rPr lang="pt-BR" sz="6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pt-BR" sz="6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6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pt-BR" sz="6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6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Last</a:t>
            </a:r>
            <a:r>
              <a:rPr lang="pt-BR" sz="6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Name³</a:t>
            </a:r>
          </a:p>
          <a:p>
            <a:pPr algn="ctr"/>
            <a:r>
              <a:rPr lang="pt-BR" sz="6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¹ Instituição – Cidade/Estado – E-mail</a:t>
            </a:r>
          </a:p>
          <a:p>
            <a:pPr algn="ctr"/>
            <a:r>
              <a:rPr lang="pt-BR" sz="6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² Instituição – </a:t>
            </a:r>
            <a:r>
              <a:rPr lang="pt-BR" sz="6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Cidade/Estado</a:t>
            </a:r>
          </a:p>
          <a:p>
            <a:pPr algn="ctr"/>
            <a:r>
              <a:rPr lang="pt-BR" sz="6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³ </a:t>
            </a:r>
            <a:r>
              <a:rPr lang="pt-BR" sz="6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Institution</a:t>
            </a:r>
            <a:r>
              <a:rPr lang="pt-BR" sz="6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City/</a:t>
            </a:r>
            <a:r>
              <a:rPr lang="pt-BR" sz="6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endParaRPr lang="pt-BR" sz="6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2166977" y="13956974"/>
            <a:ext cx="11891923" cy="288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60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INTRODUÇÃO/INTRODUCTION</a:t>
            </a:r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2166977" y="24237094"/>
            <a:ext cx="9453523" cy="288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60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OBJETIVO/OBJECTIVE</a:t>
            </a:r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2166977" y="30152606"/>
            <a:ext cx="13015873" cy="288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60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METODOLOGIA/METHODOLOGY</a:t>
            </a:r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18474583" y="13956974"/>
            <a:ext cx="10694033" cy="288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60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DISCUSSÃO/ RESULTS AND DISCUSSION</a:t>
            </a:r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18512684" y="27118650"/>
            <a:ext cx="10694033" cy="288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60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CONCLUSÃO/CONCLUSION</a:t>
            </a:r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18512684" y="34703943"/>
            <a:ext cx="10694033" cy="288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60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</a:t>
            </a:r>
            <a:r>
              <a:rPr lang="pt-BR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ACKNOWLEDGEMENTS</a:t>
            </a:r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2166977" y="16838530"/>
            <a:ext cx="9758324" cy="73985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060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Escreva aqui sua introdução</a:t>
            </a:r>
          </a:p>
          <a:p>
            <a:pPr algn="just"/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</a:t>
            </a:r>
            <a:r>
              <a:rPr lang="pt-BR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</a:t>
            </a:r>
            <a:endParaRPr lang="pt-BR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ítulo 1"/>
          <p:cNvSpPr txBox="1">
            <a:spLocks/>
          </p:cNvSpPr>
          <p:nvPr/>
        </p:nvSpPr>
        <p:spPr>
          <a:xfrm>
            <a:off x="2166977" y="26966250"/>
            <a:ext cx="9758324" cy="30339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060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Escreva aqui os objetivos do trabalho</a:t>
            </a:r>
          </a:p>
          <a:p>
            <a:pPr algn="just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the objectives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</a:t>
            </a:r>
            <a:endParaRPr lang="pt-BR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ítulo 1"/>
          <p:cNvSpPr txBox="1">
            <a:spLocks/>
          </p:cNvSpPr>
          <p:nvPr/>
        </p:nvSpPr>
        <p:spPr>
          <a:xfrm>
            <a:off x="2166977" y="33110765"/>
            <a:ext cx="9758324" cy="30339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060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Esquematize a metodologia utilizada</a:t>
            </a:r>
          </a:p>
          <a:p>
            <a:pPr algn="just"/>
            <a:r>
              <a:rPr lang="pt-BR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endParaRPr lang="pt-BR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5" r="8726" b="86180"/>
          <a:stretch/>
        </p:blipFill>
        <p:spPr>
          <a:xfrm>
            <a:off x="-114300" y="-12658"/>
            <a:ext cx="30746700" cy="675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39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67</Words>
  <Application>Microsoft Office PowerPoint</Application>
  <PresentationFormat>Personalizar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TÍTULO DO TRABALHO/TITLE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Fabíola</dc:creator>
  <cp:lastModifiedBy>Fabíola</cp:lastModifiedBy>
  <cp:revision>6</cp:revision>
  <dcterms:created xsi:type="dcterms:W3CDTF">2026-05-13T11:04:45Z</dcterms:created>
  <dcterms:modified xsi:type="dcterms:W3CDTF">2026-05-13T11:57:27Z</dcterms:modified>
</cp:coreProperties>
</file>